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1" r:id="rId3"/>
    <p:sldId id="274" r:id="rId4"/>
    <p:sldId id="257" r:id="rId5"/>
    <p:sldId id="260" r:id="rId6"/>
    <p:sldId id="261" r:id="rId7"/>
    <p:sldId id="262" r:id="rId8"/>
    <p:sldId id="263" r:id="rId9"/>
    <p:sldId id="273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989D8D-B340-4EAD-8A7B-B4958CEE2F4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078634-EBA1-4830-85B7-9F495B3832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lmills@graniteschools.or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 to Kindergarten 2015-16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Rosecrest</a:t>
            </a:r>
            <a:r>
              <a:rPr lang="en-US" dirty="0" smtClean="0"/>
              <a:t> Elementary</a:t>
            </a:r>
          </a:p>
          <a:p>
            <a:r>
              <a:rPr lang="en-US" dirty="0" smtClean="0"/>
              <a:t>Mrs. Mills</a:t>
            </a:r>
            <a:endParaRPr lang="en-US" dirty="0"/>
          </a:p>
        </p:txBody>
      </p:sp>
      <p:pic>
        <p:nvPicPr>
          <p:cNvPr id="17410" name="Picture 2" descr="C:\Users\Joseph Mills\AppData\Local\Microsoft\Windows\Temporary Internet Files\Content.IE5\KM1VAAIB\MP90043945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2773680" cy="3832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3481"/>
          </a:xfrm>
        </p:spPr>
        <p:txBody>
          <a:bodyPr/>
          <a:lstStyle/>
          <a:p>
            <a:r>
              <a:rPr lang="en-US" dirty="0" smtClean="0"/>
              <a:t>Homework folders will be sent home every Monday.</a:t>
            </a:r>
          </a:p>
          <a:p>
            <a:r>
              <a:rPr lang="en-US" dirty="0" smtClean="0"/>
              <a:t>Your child will return the folder with completed homework on Friday, or the last day of the week.</a:t>
            </a:r>
          </a:p>
          <a:p>
            <a:r>
              <a:rPr lang="en-US" dirty="0" smtClean="0"/>
              <a:t>I will have the monthly calendar explaining the homework in the clear plastic sheet.</a:t>
            </a:r>
          </a:p>
          <a:p>
            <a:r>
              <a:rPr lang="en-US" dirty="0" smtClean="0"/>
              <a:t>Go Math homework will not be listed on that calendar.  Have your child complete one math page each night.</a:t>
            </a:r>
          </a:p>
          <a:p>
            <a:r>
              <a:rPr lang="en-US" dirty="0" smtClean="0"/>
              <a:t>Please fill out the Road to Success tracking sheet with minutes.</a:t>
            </a:r>
          </a:p>
          <a:p>
            <a:endParaRPr lang="en-US" dirty="0"/>
          </a:p>
        </p:txBody>
      </p:sp>
      <p:pic>
        <p:nvPicPr>
          <p:cNvPr id="8194" name="Picture 2" descr="C:\Users\Joseph Mills\AppData\Local\Microsoft\Windows\Temporary Internet Files\Content.IE5\OYSOLASV\MP9004011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3448" y="51634"/>
            <a:ext cx="1752600" cy="1402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Benchmarks</a:t>
            </a:r>
            <a:endParaRPr lang="en-US" dirty="0"/>
          </a:p>
        </p:txBody>
      </p:sp>
      <p:pic>
        <p:nvPicPr>
          <p:cNvPr id="9218" name="Picture 2" descr="C:\Users\Joseph Mills\AppData\Local\Microsoft\Windows\Temporary Internet Files\Content.IE5\1SWIXIAE\MC9002907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81000"/>
            <a:ext cx="1430448" cy="1104523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9507629"/>
              </p:ext>
            </p:extLst>
          </p:nvPr>
        </p:nvGraphicFramePr>
        <p:xfrm>
          <a:off x="612775" y="1676401"/>
          <a:ext cx="8153400" cy="487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8253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Month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Goal</a:t>
                      </a:r>
                      <a:endParaRPr lang="en-US" sz="4000" dirty="0"/>
                    </a:p>
                  </a:txBody>
                  <a:tcPr anchor="ctr"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 name</a:t>
                      </a:r>
                      <a:r>
                        <a:rPr lang="en-US" baseline="0" dirty="0" smtClean="0"/>
                        <a:t> correctly on lines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Numbers</a:t>
                      </a:r>
                      <a:r>
                        <a:rPr lang="en-US" baseline="0" dirty="0" smtClean="0"/>
                        <a:t> to 10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Identify all alphabet letters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</a:t>
                      </a:r>
                      <a:r>
                        <a:rPr lang="en-US" baseline="0" dirty="0" smtClean="0"/>
                        <a:t> all letter sounds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Numbers to 20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Counting</a:t>
                      </a:r>
                      <a:r>
                        <a:rPr lang="en-US" baseline="0" dirty="0" smtClean="0"/>
                        <a:t> to 100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Segmenting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 and subtraction</a:t>
                      </a:r>
                      <a:r>
                        <a:rPr lang="en-US" baseline="0" dirty="0" smtClean="0"/>
                        <a:t> to 10</a:t>
                      </a:r>
                      <a:endParaRPr lang="en-US" dirty="0"/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Blending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three hours…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single most important activity for building the knowledge required for eventual success in reading is </a:t>
            </a:r>
            <a:r>
              <a:rPr lang="en-US" u="sng" dirty="0" smtClean="0"/>
              <a:t>reading aloud to children</a:t>
            </a:r>
            <a:r>
              <a:rPr lang="en-US" dirty="0" smtClean="0"/>
              <a:t>. (Commission on Reading by the National Council of Teachers of English)</a:t>
            </a:r>
          </a:p>
          <a:p>
            <a:r>
              <a:rPr lang="en-US" dirty="0" smtClean="0"/>
              <a:t>Read…read…read…to your kids.</a:t>
            </a:r>
          </a:p>
          <a:p>
            <a:r>
              <a:rPr lang="en-US" dirty="0" smtClean="0"/>
              <a:t>Please fill out the Road to Success 				chart or log reading </a:t>
            </a:r>
            <a:r>
              <a:rPr lang="en-US" dirty="0" smtClean="0"/>
              <a:t>minutes</a:t>
            </a:r>
            <a:r>
              <a:rPr lang="en-US" dirty="0" smtClean="0"/>
              <a:t> </a:t>
            </a:r>
            <a:r>
              <a:rPr lang="en-US" dirty="0" smtClean="0"/>
              <a:t>@ 				rtsutah.com.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C:\Users\Joseph Mills\AppData\Local\Microsoft\Windows\Temporary Internet Files\Content.IE5\1E3BWPV3\MP9004482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733800"/>
            <a:ext cx="1745877" cy="2626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Mills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My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 la form ExWide" pitchFamily="34" charset="0"/>
                <a:hlinkClick r:id="rId2"/>
              </a:rPr>
              <a:t>jlmills@graniteschools.org</a:t>
            </a:r>
            <a:endParaRPr lang="en-US" dirty="0" smtClean="0">
              <a:latin typeface="a la form ExWide" pitchFamily="34" charset="0"/>
            </a:endParaRPr>
          </a:p>
          <a:p>
            <a:r>
              <a:rPr lang="en-US" dirty="0">
                <a:latin typeface="a la form ExWide" pitchFamily="34" charset="0"/>
              </a:rPr>
              <a:t>m</a:t>
            </a:r>
            <a:r>
              <a:rPr lang="en-US" dirty="0" smtClean="0">
                <a:latin typeface="a la form ExWide" pitchFamily="34" charset="0"/>
              </a:rPr>
              <a:t>illsclass.com</a:t>
            </a:r>
          </a:p>
          <a:p>
            <a:r>
              <a:rPr lang="en-US" dirty="0" smtClean="0"/>
              <a:t>385-646-5002-office</a:t>
            </a:r>
          </a:p>
          <a:p>
            <a:r>
              <a:rPr lang="en-US" smtClean="0"/>
              <a:t>385-646-1435-desk</a:t>
            </a:r>
            <a:endParaRPr lang="en-US" dirty="0" smtClean="0"/>
          </a:p>
          <a:p>
            <a:r>
              <a:rPr lang="en-US" dirty="0" smtClean="0"/>
              <a:t>Please let me know if you have any questions or concerns.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only one thing your child needs, a good backpack that is regular size, large enough to fit in a standard size folder.</a:t>
            </a:r>
          </a:p>
          <a:p>
            <a:r>
              <a:rPr lang="en-US" dirty="0" smtClean="0"/>
              <a:t>I will let you know when other donations of supplies are needed.</a:t>
            </a:r>
            <a:endParaRPr lang="en-US" dirty="0"/>
          </a:p>
        </p:txBody>
      </p:sp>
      <p:pic>
        <p:nvPicPr>
          <p:cNvPr id="14338" name="Picture 2" descr="C:\Users\Joseph Mills\AppData\Local\Microsoft\Windows\Temporary Internet Files\Content.IE5\OYSOLASV\MC9004394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148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day of school: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up outside the north double doors.  I will mark the spot on the first day.</a:t>
            </a:r>
          </a:p>
          <a:p>
            <a:r>
              <a:rPr lang="en-US" dirty="0" smtClean="0"/>
              <a:t>I will meet the children outside the door and lead them in.</a:t>
            </a:r>
          </a:p>
          <a:p>
            <a:r>
              <a:rPr lang="en-US" dirty="0" smtClean="0"/>
              <a:t>You may come in and snap a quick picture, a hug, a kiss, and quick goodbye.</a:t>
            </a:r>
          </a:p>
          <a:p>
            <a:r>
              <a:rPr lang="en-US" dirty="0" smtClean="0"/>
              <a:t>The faster you leave the better…I’ll take care of the rest.</a:t>
            </a:r>
            <a:endParaRPr lang="en-US" dirty="0"/>
          </a:p>
        </p:txBody>
      </p:sp>
      <p:pic>
        <p:nvPicPr>
          <p:cNvPr id="2051" name="Picture 3" descr="C:\Users\Joseph Mills\AppData\Local\Microsoft\Windows\Temporary Internet Files\Content.IE5\1SWIXIAE\MP9004395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"/>
            <a:ext cx="1906962" cy="1269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Coats</a:t>
            </a:r>
          </a:p>
          <a:p>
            <a:r>
              <a:rPr lang="en-US" dirty="0" smtClean="0"/>
              <a:t>Sweaters</a:t>
            </a:r>
          </a:p>
          <a:p>
            <a:r>
              <a:rPr lang="en-US" dirty="0" smtClean="0"/>
              <a:t>Backpacks</a:t>
            </a:r>
          </a:p>
          <a:p>
            <a:r>
              <a:rPr lang="en-US" dirty="0" smtClean="0"/>
              <a:t>Hats</a:t>
            </a:r>
          </a:p>
          <a:p>
            <a:r>
              <a:rPr lang="en-US" dirty="0" smtClean="0"/>
              <a:t>Mittens</a:t>
            </a:r>
          </a:p>
          <a:p>
            <a:r>
              <a:rPr lang="en-US" dirty="0" smtClean="0"/>
              <a:t>Umbrellas</a:t>
            </a:r>
          </a:p>
          <a:p>
            <a:r>
              <a:rPr lang="en-US" dirty="0" smtClean="0"/>
              <a:t>Everything!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your child wear reasonable shoes to school.</a:t>
            </a:r>
          </a:p>
          <a:p>
            <a:r>
              <a:rPr lang="en-US" dirty="0" smtClean="0"/>
              <a:t>No flip flops please.</a:t>
            </a:r>
          </a:p>
          <a:p>
            <a:r>
              <a:rPr lang="en-US" dirty="0" smtClean="0"/>
              <a:t>Sandals are OK if they are secured on with good, sturdy straps.</a:t>
            </a:r>
          </a:p>
          <a:p>
            <a:r>
              <a:rPr lang="en-US" dirty="0" smtClean="0"/>
              <a:t>Have your child wear snow boots on snowy days</a:t>
            </a:r>
            <a:r>
              <a:rPr lang="en-US" dirty="0"/>
              <a:t> </a:t>
            </a:r>
            <a:r>
              <a:rPr lang="en-US" dirty="0" smtClean="0"/>
              <a:t>or when snow is on the ground.  If it is not actively snowing, the kids will go to recess.</a:t>
            </a:r>
          </a:p>
          <a:p>
            <a:r>
              <a:rPr lang="en-US" dirty="0" smtClean="0"/>
              <a:t>We have P.E. every Tuesday, so good athletic shoes are a must.</a:t>
            </a:r>
            <a:endParaRPr lang="en-US" dirty="0"/>
          </a:p>
        </p:txBody>
      </p:sp>
      <p:pic>
        <p:nvPicPr>
          <p:cNvPr id="3074" name="Picture 2" descr="C:\Users\Joseph Mills\AppData\Local\Microsoft\Windows\Temporary Internet Files\Content.IE5\1SWIXIAE\MC9004400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1949450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 Kids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call the office to report your child’s absence.</a:t>
            </a:r>
          </a:p>
          <a:p>
            <a:r>
              <a:rPr lang="en-US" dirty="0" smtClean="0"/>
              <a:t>All absences should be excused by a parent.</a:t>
            </a:r>
          </a:p>
          <a:p>
            <a:endParaRPr lang="en-US" dirty="0"/>
          </a:p>
        </p:txBody>
      </p:sp>
      <p:pic>
        <p:nvPicPr>
          <p:cNvPr id="12292" name="Picture 4" descr="C:\Users\Joseph Mills\AppData\Local\Microsoft\Windows\Temporary Internet Files\Content.IE5\OYSOLASV\MC9003474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581400"/>
            <a:ext cx="1813255" cy="1491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Celebrations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it is your child’s birthday, I will send home a poster for your child to fill out and bring back to school.</a:t>
            </a:r>
          </a:p>
          <a:p>
            <a:r>
              <a:rPr lang="en-US" dirty="0"/>
              <a:t>Y</a:t>
            </a:r>
            <a:r>
              <a:rPr lang="en-US" dirty="0" smtClean="0"/>
              <a:t>ou may send a snack or treat that day to celebrate.</a:t>
            </a:r>
          </a:p>
          <a:p>
            <a:r>
              <a:rPr lang="en-US" dirty="0" smtClean="0"/>
              <a:t>Please don’t bring messy things (cupcakes-frosting gets imbedded into the carpet).</a:t>
            </a:r>
          </a:p>
          <a:p>
            <a:r>
              <a:rPr lang="en-US" dirty="0" smtClean="0"/>
              <a:t>It is school policy that no invitations be distributed at school.  Unless you are inviting the entire class, you will need to deliver them privately.</a:t>
            </a:r>
            <a:endParaRPr lang="en-US" dirty="0"/>
          </a:p>
        </p:txBody>
      </p:sp>
      <p:pic>
        <p:nvPicPr>
          <p:cNvPr id="4099" name="Picture 3" descr="C:\Users\Joseph Mills\AppData\Local\Microsoft\Windows\Temporary Internet Files\Content.IE5\OYSOLASV\MP9004223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965672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I’ll send home the mystery bag with a different child each day.</a:t>
            </a:r>
          </a:p>
          <a:p>
            <a:r>
              <a:rPr lang="en-US" dirty="0" smtClean="0"/>
              <a:t>Send the bag back the next day with an item and three clues that your child determines.</a:t>
            </a:r>
          </a:p>
        </p:txBody>
      </p:sp>
      <p:pic>
        <p:nvPicPr>
          <p:cNvPr id="13315" name="Picture 3" descr="C:\Users\Joseph Mills\AppData\Local\Microsoft\Windows\Temporary Internet Files\Content.IE5\1SWIXIAE\MC90043383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4958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1550</TotalTime>
  <Words>530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 la form ExWide</vt:lpstr>
      <vt:lpstr>Tw Cen MT</vt:lpstr>
      <vt:lpstr>Wingdings</vt:lpstr>
      <vt:lpstr>Wingdings 2</vt:lpstr>
      <vt:lpstr>Median</vt:lpstr>
      <vt:lpstr>Welcome to Kindergarten 2015-16</vt:lpstr>
      <vt:lpstr>Mrs. Mills</vt:lpstr>
      <vt:lpstr>School Supplies</vt:lpstr>
      <vt:lpstr>First day of school:</vt:lpstr>
      <vt:lpstr>Label Everything</vt:lpstr>
      <vt:lpstr>Shoes</vt:lpstr>
      <vt:lpstr>Sick Kids</vt:lpstr>
      <vt:lpstr>Birthday Celebrations</vt:lpstr>
      <vt:lpstr>Mystery Bag</vt:lpstr>
      <vt:lpstr>Homework Folders</vt:lpstr>
      <vt:lpstr>Monthly Benchmarks</vt:lpstr>
      <vt:lpstr>Only three hours…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Mills</dc:creator>
  <cp:lastModifiedBy>Joseph Mills</cp:lastModifiedBy>
  <cp:revision>107</cp:revision>
  <dcterms:created xsi:type="dcterms:W3CDTF">2011-08-25T03:08:38Z</dcterms:created>
  <dcterms:modified xsi:type="dcterms:W3CDTF">2015-08-19T11:16:10Z</dcterms:modified>
</cp:coreProperties>
</file>